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51" r:id="rId2"/>
    <p:sldId id="450" r:id="rId3"/>
    <p:sldId id="462" r:id="rId4"/>
    <p:sldId id="455" r:id="rId5"/>
    <p:sldId id="456" r:id="rId6"/>
    <p:sldId id="457" r:id="rId7"/>
    <p:sldId id="458" r:id="rId8"/>
    <p:sldId id="467" r:id="rId9"/>
    <p:sldId id="459" r:id="rId10"/>
    <p:sldId id="464" r:id="rId11"/>
    <p:sldId id="460" r:id="rId12"/>
    <p:sldId id="465" r:id="rId13"/>
    <p:sldId id="461" r:id="rId14"/>
    <p:sldId id="466" r:id="rId15"/>
    <p:sldId id="359" r:id="rId16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1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4624" autoAdjust="0"/>
  </p:normalViewPr>
  <p:slideViewPr>
    <p:cSldViewPr>
      <p:cViewPr varScale="1">
        <p:scale>
          <a:sx n="87" d="100"/>
          <a:sy n="87" d="100"/>
        </p:scale>
        <p:origin x="-117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59928-CEA1-4F71-AB8C-15883DF82B15}" type="datetimeFigureOut">
              <a:rPr lang="en-MY" smtClean="0"/>
              <a:pPr/>
              <a:t>12/11/2013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C69A8-295A-4CC3-ADB9-5F7259896500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7354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F3F88-4512-4064-B443-99EC8F13105D}" type="datetimeFigureOut">
              <a:rPr lang="en-US" smtClean="0"/>
              <a:pPr/>
              <a:t>12-Nov-13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AA901-F436-4118-8754-354B92EEC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7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12-Nov-13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12-Nov-13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12-Nov-13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12-Nov-13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12-Nov-13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12-Nov-13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12-Nov-13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12-Nov-13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12-Nov-13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12-Nov-13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CDB0-54F6-4C07-AA83-E89BA63FE36A}" type="datetimeFigureOut">
              <a:rPr lang="en-US" smtClean="0"/>
              <a:pPr/>
              <a:t>12-Nov-13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9CDB0-54F6-4C07-AA83-E89BA63FE36A}" type="datetimeFigureOut">
              <a:rPr lang="en-US" smtClean="0"/>
              <a:pPr/>
              <a:t>12-Nov-13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06914-E4BC-49FF-B84F-59580030A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upmtact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imeshighereducation.co.uk/world-university-rankings/2013-14/world-ranking" TargetMode="External"/><Relationship Id="rId4" Type="http://schemas.openxmlformats.org/officeDocument/2006/relationships/hyperlink" Target="Senarai%20Ringkas%20MOU%20Antarabangsa%20(sah%20tempoh%20setakat%2030%20Oktober%20%202013).do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81000" y="3960812"/>
            <a:ext cx="8382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" y="6172200"/>
            <a:ext cx="8382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618" y="4100732"/>
            <a:ext cx="7567246" cy="196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457200"/>
            <a:ext cx="7924800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b="1" dirty="0" smtClean="0">
                <a:solidFill>
                  <a:schemeClr val="bg1"/>
                </a:solidFill>
              </a:rPr>
              <a:t>UPM TALENT APPRECIATION &amp; CULTURE TRANSFORMATION PROGRAMME (UPMTACT)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11334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9144000" cy="1095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9436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KERTAS KERJA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96200" cy="518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  <a:hlinkClick r:id="rId4" action="ppaction://hlinkfile"/>
              </a:rPr>
              <a:t>Format </a:t>
            </a:r>
            <a:r>
              <a:rPr lang="en-US" sz="4800" b="1" dirty="0" err="1" smtClean="0">
                <a:solidFill>
                  <a:schemeClr val="bg1"/>
                </a:solidFill>
                <a:hlinkClick r:id="rId4" action="ppaction://hlinkfile"/>
              </a:rPr>
              <a:t>Kertas</a:t>
            </a:r>
            <a:r>
              <a:rPr lang="en-US" sz="4800" b="1" dirty="0" smtClean="0">
                <a:solidFill>
                  <a:schemeClr val="bg1"/>
                </a:solidFill>
                <a:hlinkClick r:id="rId4" action="ppaction://hlinkfile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hlinkClick r:id="rId4" action="ppaction://hlinkfile"/>
              </a:rPr>
              <a:t>Kerja</a:t>
            </a:r>
            <a:endParaRPr lang="en-US" sz="4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11334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9144000" cy="1095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9436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CARTA PERBATUAN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18" y="1905000"/>
            <a:ext cx="766122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48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11334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9144000" cy="1095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9436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LAIN-LAIN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96200" cy="51816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Laporan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pelaksanaan</a:t>
            </a:r>
            <a:r>
              <a:rPr lang="en-US" b="1" dirty="0" smtClean="0">
                <a:solidFill>
                  <a:schemeClr val="bg1"/>
                </a:solidFill>
              </a:rPr>
              <a:t> program </a:t>
            </a:r>
            <a:r>
              <a:rPr lang="en-US" b="1" dirty="0" err="1" smtClean="0">
                <a:solidFill>
                  <a:schemeClr val="bg1"/>
                </a:solidFill>
              </a:rPr>
              <a:t>perlu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dikemukakan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satu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bulan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selepas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pelaksanaan</a:t>
            </a:r>
            <a:r>
              <a:rPr lang="en-US" b="1" dirty="0" smtClean="0">
                <a:solidFill>
                  <a:schemeClr val="bg1"/>
                </a:solidFill>
              </a:rPr>
              <a:t> program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Penilaian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keberkesanan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latihan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dijalankan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oleh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Pejabat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Pendaftar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Passport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visa </a:t>
            </a:r>
            <a:r>
              <a:rPr lang="en-US" b="1" dirty="0" err="1" smtClean="0">
                <a:solidFill>
                  <a:schemeClr val="bg1"/>
                </a:solidFill>
              </a:rPr>
              <a:t>diuruskan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oleh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kumpulan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Kumpulan </a:t>
            </a:r>
            <a:r>
              <a:rPr lang="en-US" b="1" dirty="0" err="1" smtClean="0">
                <a:solidFill>
                  <a:schemeClr val="bg1"/>
                </a:solidFill>
              </a:rPr>
              <a:t>perlu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mengemukakan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permohonan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keluar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negara</a:t>
            </a:r>
            <a:r>
              <a:rPr lang="en-US" b="1" dirty="0" smtClean="0">
                <a:solidFill>
                  <a:schemeClr val="bg1"/>
                </a:solidFill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</a:rPr>
              <a:t>Pejabat</a:t>
            </a:r>
            <a:r>
              <a:rPr lang="en-US" b="1" dirty="0" smtClean="0">
                <a:solidFill>
                  <a:schemeClr val="bg1"/>
                </a:solidFill>
              </a:rPr>
              <a:t> NC) </a:t>
            </a:r>
            <a:r>
              <a:rPr lang="en-US" b="1" dirty="0" err="1" smtClean="0">
                <a:solidFill>
                  <a:schemeClr val="bg1"/>
                </a:solidFill>
              </a:rPr>
              <a:t>mengikut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peraturan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11334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9144000" cy="1095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9436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LAIN-LAIN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96200" cy="5181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Kos </a:t>
            </a:r>
            <a:r>
              <a:rPr lang="en-US" b="1" dirty="0" err="1" smtClean="0">
                <a:solidFill>
                  <a:schemeClr val="bg1"/>
                </a:solidFill>
              </a:rPr>
              <a:t>sekiranya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berlaku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kemalangan</a:t>
            </a:r>
            <a:r>
              <a:rPr lang="en-US" b="1" dirty="0" smtClean="0">
                <a:solidFill>
                  <a:schemeClr val="bg1"/>
                </a:solidFill>
              </a:rPr>
              <a:t>/ </a:t>
            </a:r>
            <a:r>
              <a:rPr lang="en-US" b="1" dirty="0" err="1" smtClean="0">
                <a:solidFill>
                  <a:schemeClr val="bg1"/>
                </a:solidFill>
              </a:rPr>
              <a:t>kecemasan</a:t>
            </a:r>
            <a:r>
              <a:rPr lang="en-US" b="1" dirty="0" smtClean="0">
                <a:solidFill>
                  <a:schemeClr val="bg1"/>
                </a:solidFill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</a:rPr>
              <a:t>perubatan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dll</a:t>
            </a:r>
            <a:r>
              <a:rPr lang="en-US" b="1" dirty="0" smtClean="0">
                <a:solidFill>
                  <a:schemeClr val="bg1"/>
                </a:solidFill>
              </a:rPr>
              <a:t>) </a:t>
            </a:r>
            <a:r>
              <a:rPr lang="en-US" b="1" dirty="0" err="1" smtClean="0">
                <a:solidFill>
                  <a:schemeClr val="bg1"/>
                </a:solidFill>
              </a:rPr>
              <a:t>adalah</a:t>
            </a:r>
            <a:r>
              <a:rPr lang="en-US" b="1" dirty="0" smtClean="0">
                <a:solidFill>
                  <a:schemeClr val="bg1"/>
                </a:solidFill>
              </a:rPr>
              <a:t> di </a:t>
            </a:r>
            <a:r>
              <a:rPr lang="en-US" b="1" dirty="0" err="1" smtClean="0">
                <a:solidFill>
                  <a:schemeClr val="bg1"/>
                </a:solidFill>
              </a:rPr>
              <a:t>bawah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tanggungan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peserta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Peserta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adalah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bertanggungjawab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menjaga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nama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baik</a:t>
            </a:r>
            <a:r>
              <a:rPr lang="en-US" b="1" dirty="0" smtClean="0">
                <a:solidFill>
                  <a:schemeClr val="bg1"/>
                </a:solidFill>
              </a:rPr>
              <a:t> UPM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mematuhi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undang-undang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peraturan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berkuatkuasa</a:t>
            </a:r>
            <a:r>
              <a:rPr lang="en-US" b="1" dirty="0" smtClean="0">
                <a:solidFill>
                  <a:schemeClr val="bg1"/>
                </a:solidFill>
              </a:rPr>
              <a:t> di </a:t>
            </a:r>
            <a:r>
              <a:rPr lang="en-US" b="1" dirty="0" err="1" smtClean="0">
                <a:solidFill>
                  <a:schemeClr val="bg1"/>
                </a:solidFill>
              </a:rPr>
              <a:t>negara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berkenaan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4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11334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9144000" cy="1095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9436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LAIN-LAIN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96200" cy="518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200" b="1" dirty="0" err="1" smtClean="0">
                <a:solidFill>
                  <a:schemeClr val="bg1"/>
                </a:solidFill>
              </a:rPr>
              <a:t>Tarikh</a:t>
            </a:r>
            <a:r>
              <a:rPr lang="en-US" sz="5200" b="1" dirty="0" smtClean="0">
                <a:solidFill>
                  <a:schemeClr val="bg1"/>
                </a:solidFill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</a:rPr>
              <a:t>Tutup</a:t>
            </a:r>
            <a:r>
              <a:rPr lang="en-US" sz="5200" b="1" dirty="0" smtClean="0">
                <a:solidFill>
                  <a:schemeClr val="bg1"/>
                </a:solidFill>
              </a:rPr>
              <a:t> </a:t>
            </a:r>
            <a:r>
              <a:rPr lang="en-US" sz="5200" b="1" dirty="0" err="1" smtClean="0">
                <a:solidFill>
                  <a:schemeClr val="bg1"/>
                </a:solidFill>
              </a:rPr>
              <a:t>Permohonan</a:t>
            </a:r>
            <a:r>
              <a:rPr lang="en-US" sz="5200" b="1" dirty="0" smtClean="0">
                <a:solidFill>
                  <a:schemeClr val="bg1"/>
                </a:solidFill>
              </a:rPr>
              <a:t>: </a:t>
            </a:r>
            <a:br>
              <a:rPr lang="en-US" sz="5200" b="1" dirty="0" smtClean="0">
                <a:solidFill>
                  <a:schemeClr val="bg1"/>
                </a:solidFill>
              </a:rPr>
            </a:br>
            <a:r>
              <a:rPr lang="en-US" sz="5200" b="1" dirty="0" smtClean="0">
                <a:solidFill>
                  <a:schemeClr val="bg1"/>
                </a:solidFill>
              </a:rPr>
              <a:t>30 </a:t>
            </a:r>
            <a:r>
              <a:rPr lang="en-US" sz="5200" b="1" dirty="0" err="1" smtClean="0">
                <a:solidFill>
                  <a:schemeClr val="bg1"/>
                </a:solidFill>
              </a:rPr>
              <a:t>Disember</a:t>
            </a:r>
            <a:r>
              <a:rPr lang="en-US" sz="5200" b="1" dirty="0" smtClean="0">
                <a:solidFill>
                  <a:schemeClr val="bg1"/>
                </a:solidFill>
              </a:rPr>
              <a:t> 2013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/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err="1" smtClean="0">
                <a:solidFill>
                  <a:schemeClr val="bg1"/>
                </a:solidFill>
              </a:rPr>
              <a:t>Sila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hantar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permohonan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kepada</a:t>
            </a:r>
            <a:r>
              <a:rPr lang="en-US" sz="3600" b="1" dirty="0" smtClean="0">
                <a:solidFill>
                  <a:schemeClr val="bg1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chemeClr val="bg1"/>
                </a:solidFill>
              </a:rPr>
              <a:t>Seksyen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Latihan</a:t>
            </a:r>
            <a:r>
              <a:rPr lang="en-US" sz="3600" b="1" dirty="0" smtClean="0">
                <a:solidFill>
                  <a:schemeClr val="bg1"/>
                </a:solidFill>
              </a:rPr>
              <a:t> (</a:t>
            </a:r>
            <a:r>
              <a:rPr lang="en-US" sz="3600" b="1" dirty="0" err="1" smtClean="0">
                <a:solidFill>
                  <a:schemeClr val="bg1"/>
                </a:solidFill>
              </a:rPr>
              <a:t>Bukan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Akademik</a:t>
            </a:r>
            <a:r>
              <a:rPr lang="en-US" sz="3600" b="1" dirty="0" smtClean="0">
                <a:solidFill>
                  <a:schemeClr val="bg1"/>
                </a:solidFill>
              </a:rPr>
              <a:t>),</a:t>
            </a: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chemeClr val="bg1"/>
                </a:solidFill>
              </a:rPr>
              <a:t>Bahagian</a:t>
            </a:r>
            <a:r>
              <a:rPr lang="en-US" sz="3600" b="1" dirty="0" smtClean="0">
                <a:solidFill>
                  <a:schemeClr val="bg1"/>
                </a:solidFill>
              </a:rPr>
              <a:t> Pembangunan </a:t>
            </a:r>
            <a:r>
              <a:rPr lang="en-US" sz="3600" b="1" dirty="0" err="1" smtClean="0">
                <a:solidFill>
                  <a:schemeClr val="bg1"/>
                </a:solidFill>
              </a:rPr>
              <a:t>Sumber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Manusia</a:t>
            </a:r>
            <a:r>
              <a:rPr lang="en-US" sz="3600" b="1" dirty="0" smtClean="0">
                <a:solidFill>
                  <a:schemeClr val="bg1"/>
                </a:solidFill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</a:rPr>
              <a:t>Pejabat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Pendaftar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5200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9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6172200"/>
            <a:ext cx="83820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TERIMA KASIH</a:t>
            </a:r>
            <a:endParaRPr lang="en-MY" sz="5400" b="1" dirty="0">
              <a:solidFill>
                <a:schemeClr val="bg1"/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457200" y="5181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Bahagian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Pembangunan </a:t>
            </a:r>
            <a:r>
              <a:rPr lang="en-US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Sumber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Manusia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Pejabat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Pendaftar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1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Universiti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Putra Malaysia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43400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UPM </a:t>
            </a:r>
            <a:r>
              <a:rPr lang="en-US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Serdang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Selangor </a:t>
            </a:r>
            <a:r>
              <a:rPr lang="en-US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Darul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Ehsan</a:t>
            </a:r>
            <a:endParaRPr lang="en-US" sz="16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Tel: 03-8947 1560/1505 E-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mel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norman_a@upm.edu.my,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muhazam@upm.edu.my</a:t>
            </a: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5868649" cy="177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11334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9144000" cy="1095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9436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PENGENALAN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96200" cy="5181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Program UPMTACT </a:t>
            </a:r>
            <a:r>
              <a:rPr lang="en-US" b="1" dirty="0" err="1" smtClean="0">
                <a:solidFill>
                  <a:schemeClr val="bg1"/>
                </a:solidFill>
              </a:rPr>
              <a:t>diluluskan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Mesyuarat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Pengurusan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Universiti</a:t>
            </a:r>
            <a:r>
              <a:rPr lang="en-US" b="1" dirty="0" smtClean="0">
                <a:solidFill>
                  <a:schemeClr val="bg1"/>
                </a:solidFill>
              </a:rPr>
              <a:t> ke-498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Program </a:t>
            </a:r>
            <a:r>
              <a:rPr lang="en-US" b="1" dirty="0" err="1" smtClean="0">
                <a:solidFill>
                  <a:schemeClr val="bg1"/>
                </a:solidFill>
              </a:rPr>
              <a:t>ini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bertujuan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mewujudkan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peluang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pendedahan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luar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negara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kepada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staf</a:t>
            </a:r>
            <a:r>
              <a:rPr lang="en-US" b="1" dirty="0" smtClean="0">
                <a:solidFill>
                  <a:schemeClr val="bg1"/>
                </a:solidFill>
              </a:rPr>
              <a:t> di </a:t>
            </a:r>
            <a:r>
              <a:rPr lang="en-US" b="1" dirty="0" err="1" smtClean="0">
                <a:solidFill>
                  <a:schemeClr val="bg1"/>
                </a:solidFill>
              </a:rPr>
              <a:t>samping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merupakan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ganjaran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bagi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kesetiaan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kecemerlangan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staf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semasa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perkhidmatan</a:t>
            </a:r>
            <a:r>
              <a:rPr lang="en-US" b="1" dirty="0" smtClean="0">
                <a:solidFill>
                  <a:schemeClr val="bg1"/>
                </a:solidFill>
              </a:rPr>
              <a:t> di UPM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Program UPMTOP </a:t>
            </a:r>
            <a:r>
              <a:rPr lang="en-US" b="1" dirty="0" err="1" smtClean="0">
                <a:solidFill>
                  <a:schemeClr val="bg1"/>
                </a:solidFill>
              </a:rPr>
              <a:t>masih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dilaksanakan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bagi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kumpulan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berhasrat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melaksanakan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projek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baharu</a:t>
            </a:r>
            <a:r>
              <a:rPr lang="en-US" b="1" dirty="0" smtClean="0">
                <a:solidFill>
                  <a:schemeClr val="bg1"/>
                </a:solidFill>
              </a:rPr>
              <a:t> di UPM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11334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9144000" cy="1095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9436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PENYERTAAN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96200" cy="5181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Terbuka </a:t>
            </a:r>
            <a:r>
              <a:rPr lang="en-US" b="1" dirty="0" err="1" smtClean="0">
                <a:solidFill>
                  <a:schemeClr val="bg1"/>
                </a:solidFill>
              </a:rPr>
              <a:t>kepada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semua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staf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bukan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akademik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Secara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berkumpulan</a:t>
            </a:r>
            <a:r>
              <a:rPr lang="en-US" b="1" dirty="0" smtClean="0">
                <a:solidFill>
                  <a:schemeClr val="bg1"/>
                </a:solidFill>
              </a:rPr>
              <a:t> (4 - 30 orang)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Keanggotaan</a:t>
            </a:r>
            <a:r>
              <a:rPr lang="en-US" b="1" dirty="0" smtClean="0">
                <a:solidFill>
                  <a:schemeClr val="bg1"/>
                </a:solidFill>
              </a:rPr>
              <a:t> PTJ yang </a:t>
            </a:r>
            <a:r>
              <a:rPr lang="en-US" b="1" dirty="0" err="1" smtClean="0">
                <a:solidFill>
                  <a:schemeClr val="bg1"/>
                </a:solidFill>
              </a:rPr>
              <a:t>sama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atau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berbeza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Mesti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mengandungi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kombinasi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kumpulan</a:t>
            </a:r>
            <a:r>
              <a:rPr lang="en-US" b="1" dirty="0" smtClean="0">
                <a:solidFill>
                  <a:schemeClr val="bg1"/>
                </a:solidFill>
              </a:rPr>
              <a:t> P&amp;P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Pelaksana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Bilangan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penyertaan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tertakluk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kepada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bilangan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staf</a:t>
            </a:r>
            <a:r>
              <a:rPr lang="en-US" b="1" dirty="0" smtClean="0">
                <a:solidFill>
                  <a:schemeClr val="bg1"/>
                </a:solidFill>
              </a:rPr>
              <a:t> PTJ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Tidak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melibatkan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ahli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keluarga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11334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9144000" cy="1095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9436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KELAYAKAN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96200" cy="51816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Perkhidmatan</a:t>
            </a:r>
            <a:r>
              <a:rPr lang="en-US" b="1" dirty="0" smtClean="0">
                <a:solidFill>
                  <a:schemeClr val="bg1"/>
                </a:solidFill>
              </a:rPr>
              <a:t> 3 </a:t>
            </a:r>
            <a:r>
              <a:rPr lang="en-US" b="1" dirty="0" err="1" smtClean="0">
                <a:solidFill>
                  <a:schemeClr val="bg1"/>
                </a:solidFill>
              </a:rPr>
              <a:t>tahun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secara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tetap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pada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tarikh</a:t>
            </a:r>
            <a:r>
              <a:rPr lang="en-US" b="1" dirty="0" smtClean="0">
                <a:solidFill>
                  <a:schemeClr val="bg1"/>
                </a:solidFill>
              </a:rPr>
              <a:t> program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Penilaian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prestasi</a:t>
            </a:r>
            <a:r>
              <a:rPr lang="en-US" b="1" dirty="0" smtClean="0">
                <a:solidFill>
                  <a:schemeClr val="bg1"/>
                </a:solidFill>
              </a:rPr>
              <a:t> minimum 80% </a:t>
            </a:r>
            <a:r>
              <a:rPr lang="en-US" b="1" dirty="0" err="1" smtClean="0">
                <a:solidFill>
                  <a:schemeClr val="bg1"/>
                </a:solidFill>
              </a:rPr>
              <a:t>pada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dua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tahun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sebelumnya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Mendapat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perakuan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kelulusan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Ketua</a:t>
            </a:r>
            <a:r>
              <a:rPr lang="en-US" b="1" dirty="0" smtClean="0">
                <a:solidFill>
                  <a:schemeClr val="bg1"/>
                </a:solidFill>
              </a:rPr>
              <a:t> PTJ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Sekali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dalam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tempoh</a:t>
            </a:r>
            <a:r>
              <a:rPr lang="en-US" b="1" dirty="0" smtClean="0">
                <a:solidFill>
                  <a:schemeClr val="bg1"/>
                </a:solidFill>
              </a:rPr>
              <a:t> 5 </a:t>
            </a:r>
            <a:r>
              <a:rPr lang="en-US" b="1" dirty="0" err="1" smtClean="0">
                <a:solidFill>
                  <a:schemeClr val="bg1"/>
                </a:solidFill>
              </a:rPr>
              <a:t>tahun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11334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9144000" cy="1095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9436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PERUNTUKAN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96200" cy="51816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Peruntukan</a:t>
            </a:r>
            <a:r>
              <a:rPr lang="en-US" b="1" dirty="0" smtClean="0">
                <a:solidFill>
                  <a:schemeClr val="bg1"/>
                </a:solidFill>
              </a:rPr>
              <a:t>: RM2,000.00/</a:t>
            </a:r>
            <a:r>
              <a:rPr lang="en-US" b="1" dirty="0" err="1" smtClean="0">
                <a:solidFill>
                  <a:schemeClr val="bg1"/>
                </a:solidFill>
              </a:rPr>
              <a:t>staf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Diberi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selepas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mendapat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kelulusan</a:t>
            </a:r>
            <a:r>
              <a:rPr lang="en-US" b="1" dirty="0" smtClean="0">
                <a:solidFill>
                  <a:schemeClr val="bg1"/>
                </a:solidFill>
              </a:rPr>
              <a:t> program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Staf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dibenarkan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menjana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pendapatan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bagi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membiayai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kos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asalkan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tidak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mengganggu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tugas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tanggungjawab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harian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serta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menjejaskan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prestasi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kerja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Seramai</a:t>
            </a:r>
            <a:r>
              <a:rPr lang="en-US" b="1" dirty="0" smtClean="0">
                <a:solidFill>
                  <a:schemeClr val="bg1"/>
                </a:solidFill>
              </a:rPr>
              <a:t> 500 </a:t>
            </a:r>
            <a:r>
              <a:rPr lang="en-US" b="1" dirty="0" err="1" smtClean="0">
                <a:solidFill>
                  <a:schemeClr val="bg1"/>
                </a:solidFill>
              </a:rPr>
              <a:t>staf</a:t>
            </a:r>
            <a:r>
              <a:rPr lang="en-US" b="1" dirty="0" smtClean="0">
                <a:solidFill>
                  <a:schemeClr val="bg1"/>
                </a:solidFill>
              </a:rPr>
              <a:t> UPM </a:t>
            </a:r>
            <a:r>
              <a:rPr lang="en-US" b="1" dirty="0" err="1" smtClean="0">
                <a:solidFill>
                  <a:schemeClr val="bg1"/>
                </a:solidFill>
              </a:rPr>
              <a:t>dijangka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menyertai</a:t>
            </a:r>
            <a:r>
              <a:rPr lang="en-US" b="1" dirty="0" smtClean="0">
                <a:solidFill>
                  <a:schemeClr val="bg1"/>
                </a:solidFill>
              </a:rPr>
              <a:t> program </a:t>
            </a:r>
            <a:r>
              <a:rPr lang="en-US" b="1" dirty="0" err="1" smtClean="0">
                <a:solidFill>
                  <a:schemeClr val="bg1"/>
                </a:solidFill>
              </a:rPr>
              <a:t>ini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setiap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tahun</a:t>
            </a: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11334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9144000" cy="1095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9436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JK PENILAI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96200" cy="51816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Pendaftar</a:t>
            </a:r>
            <a:r>
              <a:rPr lang="en-US" sz="2800" b="1" dirty="0" smtClean="0">
                <a:solidFill>
                  <a:schemeClr val="bg1"/>
                </a:solidFill>
              </a:rPr>
              <a:t> UPM (</a:t>
            </a:r>
            <a:r>
              <a:rPr lang="en-US" sz="2800" b="1" dirty="0" err="1" smtClean="0">
                <a:solidFill>
                  <a:schemeClr val="bg1"/>
                </a:solidFill>
              </a:rPr>
              <a:t>Pengerusi</a:t>
            </a:r>
            <a:r>
              <a:rPr lang="en-US" sz="28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800" b="1" dirty="0" err="1">
                <a:solidFill>
                  <a:schemeClr val="bg1"/>
                </a:solidFill>
              </a:rPr>
              <a:t>Ahli</a:t>
            </a:r>
            <a:r>
              <a:rPr lang="en-US" sz="2800" b="1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Bursar </a:t>
            </a:r>
            <a:r>
              <a:rPr lang="en-US" b="1" dirty="0" err="1">
                <a:solidFill>
                  <a:schemeClr val="bg1"/>
                </a:solidFill>
              </a:rPr>
              <a:t>atau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wakil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b="1" dirty="0" err="1">
                <a:solidFill>
                  <a:schemeClr val="bg1"/>
                </a:solidFill>
              </a:rPr>
              <a:t>Pustakawan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atau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wakil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b="1" dirty="0" err="1">
                <a:solidFill>
                  <a:schemeClr val="bg1"/>
                </a:solidFill>
              </a:rPr>
              <a:t>Ketua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Bahagian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Pengurusan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Sumber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Manusia</a:t>
            </a:r>
            <a:endParaRPr lang="en-US" b="1" dirty="0">
              <a:solidFill>
                <a:schemeClr val="bg1"/>
              </a:solidFill>
            </a:endParaRPr>
          </a:p>
          <a:p>
            <a:pPr lvl="1"/>
            <a:r>
              <a:rPr lang="en-US" b="1" dirty="0" err="1">
                <a:solidFill>
                  <a:schemeClr val="bg1"/>
                </a:solidFill>
              </a:rPr>
              <a:t>Ketua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Bahagian</a:t>
            </a:r>
            <a:r>
              <a:rPr lang="en-US" b="1" dirty="0">
                <a:solidFill>
                  <a:schemeClr val="bg1"/>
                </a:solidFill>
              </a:rPr>
              <a:t> Pembangunan </a:t>
            </a:r>
            <a:r>
              <a:rPr lang="en-US" b="1" dirty="0" err="1">
                <a:solidFill>
                  <a:schemeClr val="bg1"/>
                </a:solidFill>
              </a:rPr>
              <a:t>Sumber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Manusia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Urus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Setia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</a:p>
          <a:p>
            <a:pPr lvl="1"/>
            <a:r>
              <a:rPr lang="en-US" b="1" dirty="0" err="1" smtClean="0">
                <a:solidFill>
                  <a:schemeClr val="bg1"/>
                </a:solidFill>
              </a:rPr>
              <a:t>Seksyen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Latihan</a:t>
            </a:r>
            <a:r>
              <a:rPr lang="en-US" b="1" dirty="0" smtClean="0">
                <a:solidFill>
                  <a:schemeClr val="bg1"/>
                </a:solidFill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</a:rPr>
              <a:t>Bukan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Akademik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Kelulusan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oleh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Naib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Canselor</a:t>
            </a:r>
            <a:r>
              <a:rPr lang="en-US" sz="2800" b="1" dirty="0" smtClean="0">
                <a:solidFill>
                  <a:schemeClr val="bg1"/>
                </a:solidFill>
              </a:rPr>
              <a:t> UPM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11334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9144000" cy="1095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9436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PELAKSANAAN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96200" cy="5181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Program </a:t>
            </a:r>
            <a:r>
              <a:rPr lang="en-US" b="1" dirty="0" err="1" smtClean="0">
                <a:solidFill>
                  <a:schemeClr val="bg1"/>
                </a:solidFill>
              </a:rPr>
              <a:t>melibatkan</a:t>
            </a:r>
            <a:r>
              <a:rPr lang="en-US" b="1" dirty="0" smtClean="0">
                <a:solidFill>
                  <a:schemeClr val="bg1"/>
                </a:solidFill>
              </a:rPr>
              <a:t> 1 </a:t>
            </a:r>
            <a:r>
              <a:rPr lang="en-US" b="1" dirty="0" err="1" smtClean="0">
                <a:solidFill>
                  <a:schemeClr val="bg1"/>
                </a:solidFill>
              </a:rPr>
              <a:t>negara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sahaja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Perjalanan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negara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berkenaan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hendaklah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menggunakan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penerbangan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Mengandungi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lawatan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rasmi</a:t>
            </a:r>
            <a:r>
              <a:rPr lang="en-US" b="1" dirty="0" smtClean="0">
                <a:solidFill>
                  <a:schemeClr val="bg1"/>
                </a:solidFill>
              </a:rPr>
              <a:t> minimum </a:t>
            </a:r>
            <a:r>
              <a:rPr lang="en-US" b="1" dirty="0" err="1" smtClean="0">
                <a:solidFill>
                  <a:schemeClr val="bg1"/>
                </a:solidFill>
              </a:rPr>
              <a:t>separuh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hari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universiti</a:t>
            </a:r>
            <a:r>
              <a:rPr lang="en-US" b="1" dirty="0" smtClean="0">
                <a:solidFill>
                  <a:schemeClr val="bg1"/>
                </a:solidFill>
              </a:rPr>
              <a:t> di </a:t>
            </a:r>
            <a:r>
              <a:rPr lang="en-US" b="1" dirty="0" err="1" smtClean="0">
                <a:solidFill>
                  <a:schemeClr val="bg1"/>
                </a:solidFill>
              </a:rPr>
              <a:t>negara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berkenaan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Keutamaan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universiti</a:t>
            </a:r>
            <a:r>
              <a:rPr lang="en-US" b="1" dirty="0" smtClean="0">
                <a:solidFill>
                  <a:schemeClr val="bg1"/>
                </a:solidFill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</a:rPr>
              <a:t>mempunyai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hlinkClick r:id="rId4" action="ppaction://hlinkfile"/>
              </a:rPr>
              <a:t>MoU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dengan</a:t>
            </a:r>
            <a:r>
              <a:rPr lang="en-US" b="1" dirty="0" smtClean="0">
                <a:solidFill>
                  <a:schemeClr val="bg1"/>
                </a:solidFill>
              </a:rPr>
              <a:t> UPM </a:t>
            </a:r>
            <a:r>
              <a:rPr lang="en-US" b="1" dirty="0" err="1" smtClean="0">
                <a:solidFill>
                  <a:schemeClr val="bg1"/>
                </a:solidFill>
              </a:rPr>
              <a:t>atau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tersenarai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dalam</a:t>
            </a:r>
            <a:r>
              <a:rPr lang="en-US" b="1" dirty="0" smtClean="0">
                <a:solidFill>
                  <a:schemeClr val="bg1"/>
                </a:solidFill>
              </a:rPr>
              <a:t> ‘Top 100 universities’ (Ranking </a:t>
            </a:r>
            <a:r>
              <a:rPr lang="en-US" b="1" dirty="0" smtClean="0">
                <a:solidFill>
                  <a:schemeClr val="bg1"/>
                </a:solidFill>
                <a:hlinkClick r:id="rId5"/>
              </a:rPr>
              <a:t>THE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9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11334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9144000" cy="1095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9436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PELAKSANAAN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96200" cy="51816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Mengandungi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aktiviti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promosi</a:t>
            </a:r>
            <a:r>
              <a:rPr lang="en-US" b="1" dirty="0" smtClean="0">
                <a:solidFill>
                  <a:schemeClr val="bg1"/>
                </a:solidFill>
              </a:rPr>
              <a:t> UPM </a:t>
            </a:r>
            <a:r>
              <a:rPr lang="en-US" b="1" dirty="0" err="1" smtClean="0">
                <a:solidFill>
                  <a:schemeClr val="bg1"/>
                </a:solidFill>
              </a:rPr>
              <a:t>secara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ringkas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Tidak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melebihi</a:t>
            </a:r>
            <a:r>
              <a:rPr lang="en-US" b="1" dirty="0" smtClean="0">
                <a:solidFill>
                  <a:schemeClr val="bg1"/>
                </a:solidFill>
              </a:rPr>
              <a:t> 10 </a:t>
            </a:r>
            <a:r>
              <a:rPr lang="en-US" b="1" dirty="0" err="1" smtClean="0">
                <a:solidFill>
                  <a:schemeClr val="bg1"/>
                </a:solidFill>
              </a:rPr>
              <a:t>hari</a:t>
            </a:r>
            <a:r>
              <a:rPr lang="en-US" b="1" dirty="0" smtClean="0">
                <a:solidFill>
                  <a:schemeClr val="bg1"/>
                </a:solidFill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</a:rPr>
              <a:t>pergi</a:t>
            </a:r>
            <a:r>
              <a:rPr lang="en-US" b="1" dirty="0" smtClean="0">
                <a:solidFill>
                  <a:schemeClr val="bg1"/>
                </a:solidFill>
              </a:rPr>
              <a:t>/</a:t>
            </a:r>
            <a:r>
              <a:rPr lang="en-US" b="1" dirty="0" err="1" smtClean="0">
                <a:solidFill>
                  <a:schemeClr val="bg1"/>
                </a:solidFill>
              </a:rPr>
              <a:t>balik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11334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Layout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"/>
            <a:ext cx="9144000" cy="10951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943600" cy="762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KOMUNIKASI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96200" cy="51816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Bukti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komunikasi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universiti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berkenaan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perlu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dikemukakan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bersama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permohonan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Bukti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persetujuan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universiti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berkenaan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perlu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dikemukakan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satu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bulan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sebelum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pelaksanaan</a:t>
            </a:r>
            <a:r>
              <a:rPr lang="en-US" b="1" dirty="0" smtClean="0">
                <a:solidFill>
                  <a:schemeClr val="bg1"/>
                </a:solidFill>
              </a:rPr>
              <a:t> program 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2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4154</TotalTime>
  <Words>390</Words>
  <Application>Microsoft Office PowerPoint</Application>
  <PresentationFormat>On-screen Show 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PENGENALAN</vt:lpstr>
      <vt:lpstr>PENYERTAAN</vt:lpstr>
      <vt:lpstr>KELAYAKAN</vt:lpstr>
      <vt:lpstr>PERUNTUKAN</vt:lpstr>
      <vt:lpstr>JK PENILAI</vt:lpstr>
      <vt:lpstr>PELAKSANAAN</vt:lpstr>
      <vt:lpstr>PELAKSANAAN</vt:lpstr>
      <vt:lpstr>KOMUNIKASI</vt:lpstr>
      <vt:lpstr>KERTAS KERJA</vt:lpstr>
      <vt:lpstr>CARTA PERBATUAN</vt:lpstr>
      <vt:lpstr>LAIN-LAIN</vt:lpstr>
      <vt:lpstr>LAIN-LAIN</vt:lpstr>
      <vt:lpstr>LAIN-LAIN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 RAIS</dc:creator>
  <cp:lastModifiedBy>Norman</cp:lastModifiedBy>
  <cp:revision>415</cp:revision>
  <cp:lastPrinted>2013-06-03T09:16:41Z</cp:lastPrinted>
  <dcterms:created xsi:type="dcterms:W3CDTF">2013-02-07T04:44:04Z</dcterms:created>
  <dcterms:modified xsi:type="dcterms:W3CDTF">2013-11-12T11:04:12Z</dcterms:modified>
</cp:coreProperties>
</file>